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1" autoAdjust="0"/>
    <p:restoredTop sz="94694"/>
  </p:normalViewPr>
  <p:slideViewPr>
    <p:cSldViewPr snapToGrid="0">
      <p:cViewPr>
        <p:scale>
          <a:sx n="115" d="100"/>
          <a:sy n="115" d="100"/>
        </p:scale>
        <p:origin x="2152" y="1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096001" y="6176962"/>
            <a:ext cx="18694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516189" y="6010508"/>
            <a:ext cx="5675811" cy="7637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127827"/>
            <a:ext cx="5658678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300" y="5924325"/>
            <a:ext cx="12348905" cy="933675"/>
          </a:xfrm>
          <a:prstGeom prst="rect">
            <a:avLst/>
          </a:prstGeom>
        </p:spPr>
      </p:pic>
      <p:pic>
        <p:nvPicPr>
          <p:cNvPr id="8" name="Picture 7" descr="A close-up of a logo&#10;&#10;AI-generated content may be incorrect.">
            <a:extLst>
              <a:ext uri="{FF2B5EF4-FFF2-40B4-BE49-F238E27FC236}">
                <a16:creationId xmlns:a16="http://schemas.microsoft.com/office/drawing/2014/main" id="{FCE80FAE-BF18-58D1-B72A-4D6C88279CB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823701" y="5297049"/>
            <a:ext cx="2544586" cy="74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032810"/>
            <a:ext cx="5675811" cy="688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032810"/>
            <a:ext cx="5675811" cy="688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39574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A close-up of a logo&#10;&#10;AI-generated content may be incorrect.">
            <a:extLst>
              <a:ext uri="{FF2B5EF4-FFF2-40B4-BE49-F238E27FC236}">
                <a16:creationId xmlns:a16="http://schemas.microsoft.com/office/drawing/2014/main" id="{14567194-9367-4507-0B49-C0C0D94CEE2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64859" y="6034810"/>
            <a:ext cx="2588941" cy="760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10/22/25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A close-up of a logo&#10;&#10;AI-generated content may be incorrect.">
            <a:extLst>
              <a:ext uri="{FF2B5EF4-FFF2-40B4-BE49-F238E27FC236}">
                <a16:creationId xmlns:a16="http://schemas.microsoft.com/office/drawing/2014/main" id="{260B5AA1-759A-E10B-65D8-02A5E4BBA56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8764859" y="6034810"/>
            <a:ext cx="2588941" cy="760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_EFNEP PowerPoint template" id="{807129AA-7740-B14E-8907-F7E8BF7D1165}" vid="{913E84C4-367C-1D48-91FF-7DD1D6FD72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5</cp:revision>
  <dcterms:created xsi:type="dcterms:W3CDTF">2020-01-27T20:57:30Z</dcterms:created>
  <dcterms:modified xsi:type="dcterms:W3CDTF">2025-10-22T23:45:35Z</dcterms:modified>
</cp:coreProperties>
</file>